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Play"/>
      <p:regular r:id="rId6"/>
      <p:bold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hS0V4NypqpoozP0U9uSmI/QKU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font" Target="fonts/Play-regular.fntdata"/><Relationship Id="rId7" Type="http://schemas.openxmlformats.org/officeDocument/2006/relationships/font" Target="fonts/Play-bold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96607" y="396607"/>
            <a:ext cx="11347374" cy="27699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Título</a:t>
            </a:r>
            <a:r>
              <a:rPr b="1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96607" y="943307"/>
            <a:ext cx="5585700" cy="1200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Contexto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96607" y="2372678"/>
            <a:ext cx="5585700" cy="2493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Estado atual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396607" y="5094710"/>
            <a:ext cx="5585700" cy="1569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Estado ideal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6095999" y="943306"/>
            <a:ext cx="5648100" cy="2308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Condição alvo (neste ano)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6095999" y="3432716"/>
            <a:ext cx="5648100" cy="32325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Plano de ação</a:t>
            </a:r>
            <a:r>
              <a:rPr b="1"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/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2025-02-03T19:28:09Z</dcterms:created>
</cp:coreProperties>
</file>